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75" r:id="rId4"/>
    <p:sldId id="260" r:id="rId5"/>
    <p:sldId id="475" r:id="rId6"/>
    <p:sldId id="485" r:id="rId7"/>
    <p:sldId id="476" r:id="rId8"/>
    <p:sldId id="477" r:id="rId9"/>
    <p:sldId id="478" r:id="rId10"/>
    <p:sldId id="486" r:id="rId11"/>
    <p:sldId id="479" r:id="rId12"/>
    <p:sldId id="480" r:id="rId13"/>
    <p:sldId id="481" r:id="rId14"/>
    <p:sldId id="487" r:id="rId15"/>
    <p:sldId id="482" r:id="rId16"/>
    <p:sldId id="488" r:id="rId17"/>
    <p:sldId id="483" r:id="rId18"/>
    <p:sldId id="484" r:id="rId19"/>
    <p:sldId id="489" r:id="rId20"/>
    <p:sldId id="490" r:id="rId21"/>
    <p:sldId id="491" r:id="rId22"/>
    <p:sldId id="492" r:id="rId23"/>
    <p:sldId id="493" r:id="rId24"/>
    <p:sldId id="474" r:id="rId25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0000"/>
    <a:srgbClr val="B91313"/>
    <a:srgbClr val="740855"/>
    <a:srgbClr val="B8A200"/>
    <a:srgbClr val="A22A2A"/>
    <a:srgbClr val="8E3E3E"/>
    <a:srgbClr val="D82828"/>
    <a:srgbClr val="F268C4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0344" autoAdjust="0"/>
  </p:normalViewPr>
  <p:slideViewPr>
    <p:cSldViewPr showGuides="1">
      <p:cViewPr>
        <p:scale>
          <a:sx n="125" d="100"/>
          <a:sy n="125" d="100"/>
        </p:scale>
        <p:origin x="-1548" y="-59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03F0F-82D0-41A0-8B25-114484796FF2}" type="datetimeFigureOut">
              <a:rPr lang="zh-TW" altLang="en-US" smtClean="0"/>
              <a:t>2019/3/29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D5EB9-5D6A-461A-A6E9-57F75FE250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56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414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64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122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028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5536" y="1203598"/>
            <a:ext cx="8352928" cy="1944216"/>
          </a:xfrm>
        </p:spPr>
        <p:txBody>
          <a:bodyPr>
            <a:noAutofit/>
          </a:bodyPr>
          <a:lstStyle>
            <a:lvl1pPr>
              <a:defRPr sz="10000"/>
            </a:lvl1pPr>
          </a:lstStyle>
          <a:p>
            <a:r>
              <a:rPr lang="zh-TW" altLang="en-US" dirty="0"/>
              <a:t>按一下以編輯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291830"/>
            <a:ext cx="6400800" cy="72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smtClean="0"/>
              <a:t>KID Unity </a:t>
            </a:r>
            <a:r>
              <a:rPr lang="zh-TW" altLang="en-US" smtClean="0"/>
              <a:t>教材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內容版面配置區 9"/>
          <p:cNvSpPr>
            <a:spLocks noGrp="1"/>
          </p:cNvSpPr>
          <p:nvPr>
            <p:ph sz="quarter" idx="13"/>
          </p:nvPr>
        </p:nvSpPr>
        <p:spPr>
          <a:xfrm>
            <a:off x="2195736" y="4731990"/>
            <a:ext cx="4752528" cy="287734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4576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>
          <a:xfrm>
            <a:off x="2772000" y="195486"/>
            <a:ext cx="3600000" cy="3600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TW" altLang="en-US" dirty="0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57200" y="3867894"/>
            <a:ext cx="8229600" cy="857250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81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198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683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3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235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4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17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559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68344" y="4785630"/>
            <a:ext cx="951384" cy="28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sz="7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1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876256" y="4792724"/>
            <a:ext cx="2133600" cy="2738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1C360E9F-2790-43B2-8BBC-2DF1248AA1B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93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su-kid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facebook.com/childworld07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63" y="1508339"/>
            <a:ext cx="6056075" cy="212682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KID Unity </a:t>
            </a:r>
            <a:r>
              <a:rPr lang="zh-TW" altLang="en-US" smtClean="0"/>
              <a:t>教材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203598"/>
            <a:ext cx="7175500" cy="2517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3"/>
          <p:cNvSpPr txBox="1">
            <a:spLocks/>
          </p:cNvSpPr>
          <p:nvPr/>
        </p:nvSpPr>
        <p:spPr>
          <a:xfrm>
            <a:off x="457200" y="3795886"/>
            <a:ext cx="8229600" cy="115212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spc="1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換號碼</a:t>
            </a:r>
            <a:endParaRPr lang="zh-TW" altLang="en-US" sz="2000" b="1" spc="1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68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KID Unity </a:t>
            </a:r>
            <a:r>
              <a:rPr lang="zh-TW" altLang="en-US" smtClean="0"/>
              <a:t>教材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203598"/>
            <a:ext cx="7175500" cy="2517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3"/>
          <p:cNvSpPr txBox="1">
            <a:spLocks/>
          </p:cNvSpPr>
          <p:nvPr/>
        </p:nvSpPr>
        <p:spPr>
          <a:xfrm>
            <a:off x="457200" y="3795886"/>
            <a:ext cx="8229600" cy="115212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spc="1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密碼二號設定</a:t>
            </a:r>
            <a:endParaRPr lang="zh-TW" altLang="en-US" sz="2000" b="1" spc="1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099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KID Unity </a:t>
            </a:r>
            <a:r>
              <a:rPr lang="zh-TW" altLang="en-US" smtClean="0"/>
              <a:t>教材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203598"/>
            <a:ext cx="7175500" cy="2517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3"/>
          <p:cNvSpPr txBox="1">
            <a:spLocks/>
          </p:cNvSpPr>
          <p:nvPr/>
        </p:nvSpPr>
        <p:spPr>
          <a:xfrm>
            <a:off x="457200" y="3795886"/>
            <a:ext cx="8229600" cy="115212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spc="1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檢查密碼</a:t>
            </a:r>
            <a:endParaRPr lang="zh-TW" altLang="en-US" sz="2000" b="1" spc="1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320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KID Unity </a:t>
            </a:r>
            <a:r>
              <a:rPr lang="zh-TW" altLang="en-US" smtClean="0"/>
              <a:t>教材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203598"/>
            <a:ext cx="7175500" cy="2517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3"/>
          <p:cNvSpPr txBox="1">
            <a:spLocks/>
          </p:cNvSpPr>
          <p:nvPr/>
        </p:nvSpPr>
        <p:spPr>
          <a:xfrm>
            <a:off x="457200" y="3795886"/>
            <a:ext cx="8229600" cy="115212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spc="1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過關效果</a:t>
            </a:r>
            <a:endParaRPr lang="zh-TW" altLang="en-US" sz="2000" b="1" spc="1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161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66" y="656250"/>
            <a:ext cx="2516499" cy="25164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文字方塊 8"/>
          <p:cNvSpPr txBox="1"/>
          <p:nvPr/>
        </p:nvSpPr>
        <p:spPr>
          <a:xfrm>
            <a:off x="1547664" y="357986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pc="1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蘇弋麟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547664" y="408391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pc="1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KID</a:t>
            </a:r>
            <a:endParaRPr lang="zh-TW" altLang="en-US" spc="1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538014" y="1140619"/>
            <a:ext cx="4138442" cy="2799283"/>
            <a:chOff x="4538014" y="1155990"/>
            <a:chExt cx="1992180" cy="1347530"/>
          </a:xfrm>
        </p:grpSpPr>
        <p:pic>
          <p:nvPicPr>
            <p:cNvPr id="1026" name="Picture 2" descr="C:\Users\Child\Downloads\1483108597_Line_Rounded_Solid.png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14" y="15295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Child\Downloads\1483108629_Dribbble_Rounded_Solid.png"/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14" y="190314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Child\Downloads\1483108670_Facebook_Rounded_Solid.png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014" y="1155990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Child\Downloads\1483108557_mail_email_envelope_send_message.png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8614" y="2276720"/>
              <a:ext cx="226800" cy="22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字方塊 22"/>
            <p:cNvSpPr txBox="1"/>
            <p:nvPr/>
          </p:nvSpPr>
          <p:spPr>
            <a:xfrm>
              <a:off x="4853122" y="1218503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1600" b="1" spc="1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7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小孩塗鴉牆</a:t>
              </a:r>
              <a:endParaRPr lang="zh-TW" altLang="en-US" sz="1600" b="1" spc="1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4853122" y="1592080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spc="1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CuteChild</a:t>
              </a:r>
              <a:endParaRPr lang="zh-TW" altLang="en-US" sz="1600" b="1" spc="1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853122" y="1965657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spc="1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linkClick r:id="rId8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su-kid.com</a:t>
              </a:r>
              <a:endParaRPr lang="zh-TW" altLang="en-US" sz="1600" b="1" spc="1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853122" y="2314311"/>
              <a:ext cx="1677072" cy="1629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1600" b="1" spc="1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childstudio07@gmail.com</a:t>
              </a:r>
              <a:endParaRPr lang="zh-TW" altLang="en-US" sz="1600" b="1" spc="1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947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8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2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8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7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8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7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8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7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KID Unity </a:t>
            </a:r>
            <a:r>
              <a:rPr lang="zh-TW" altLang="en-US" smtClean="0"/>
              <a:t>教材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203598"/>
            <a:ext cx="7175500" cy="2517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3"/>
          <p:cNvSpPr txBox="1">
            <a:spLocks/>
          </p:cNvSpPr>
          <p:nvPr/>
        </p:nvSpPr>
        <p:spPr>
          <a:xfrm>
            <a:off x="457200" y="3795886"/>
            <a:ext cx="8229600" cy="115212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spc="1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END</a:t>
            </a:r>
            <a:endParaRPr lang="zh-TW" altLang="en-US" sz="2000" b="1" spc="1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83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KID Unity </a:t>
            </a:r>
            <a:r>
              <a:rPr lang="zh-TW" altLang="en-US" smtClean="0"/>
              <a:t>教材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203598"/>
            <a:ext cx="7175500" cy="2517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3"/>
          <p:cNvSpPr txBox="1">
            <a:spLocks/>
          </p:cNvSpPr>
          <p:nvPr/>
        </p:nvSpPr>
        <p:spPr>
          <a:xfrm>
            <a:off x="457200" y="3795886"/>
            <a:ext cx="8229600" cy="115212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spc="1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密碼鎖圖片與點擊設定</a:t>
            </a:r>
            <a:endParaRPr lang="zh-TW" altLang="en-US" sz="2000" b="1" spc="1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74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2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smtClean="0"/>
              <a:t>KID Unity </a:t>
            </a:r>
            <a:r>
              <a:rPr lang="zh-TW" altLang="en-US" smtClean="0"/>
              <a:t>教材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4F5F55-5996-4B8E-A8A0-2F519D11CED9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203598"/>
            <a:ext cx="7175500" cy="2517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標題 3"/>
          <p:cNvSpPr txBox="1">
            <a:spLocks/>
          </p:cNvSpPr>
          <p:nvPr/>
        </p:nvSpPr>
        <p:spPr>
          <a:xfrm>
            <a:off x="457200" y="3795886"/>
            <a:ext cx="8229600" cy="115212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spc="1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密碼鎖變數與判定</a:t>
            </a:r>
            <a:endParaRPr lang="zh-TW" altLang="en-US" sz="2000" b="1" spc="1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3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5143499"/>
          </a:xfrm>
          <a:prstGeom prst="rect">
            <a:avLst/>
          </a:prstGeom>
        </p:spPr>
      </p:pic>
      <p:sp>
        <p:nvSpPr>
          <p:cNvPr id="3" name="矩形 2" hidden="1"/>
          <p:cNvSpPr/>
          <p:nvPr/>
        </p:nvSpPr>
        <p:spPr>
          <a:xfrm>
            <a:off x="0" y="4155926"/>
            <a:ext cx="9144000" cy="720000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副標題 12" hidden="1"/>
          <p:cNvSpPr>
            <a:spLocks noGrp="1"/>
          </p:cNvSpPr>
          <p:nvPr>
            <p:ph type="subTitle" idx="1"/>
          </p:nvPr>
        </p:nvSpPr>
        <p:spPr>
          <a:xfrm>
            <a:off x="1371600" y="4155886"/>
            <a:ext cx="6400800" cy="720080"/>
          </a:xfrm>
        </p:spPr>
        <p:txBody>
          <a:bodyPr/>
          <a:lstStyle/>
          <a:p>
            <a:endParaRPr lang="zh-TW" altLang="en-US" sz="2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KID Unity </a:t>
            </a:r>
            <a:r>
              <a:rPr lang="zh-TW" altLang="en-US" dirty="0" smtClean="0"/>
              <a:t>教材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0E9F-2790-43B2-8BBC-2DF1248AA1B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2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Office 佈景主題">
  <a:themeElements>
    <a:clrScheme name="KID Color1">
      <a:dk1>
        <a:srgbClr val="262626"/>
      </a:dk1>
      <a:lt1>
        <a:srgbClr val="F2F2F2"/>
      </a:lt1>
      <a:dk2>
        <a:srgbClr val="262626"/>
      </a:dk2>
      <a:lt2>
        <a:srgbClr val="F2F2F2"/>
      </a:lt2>
      <a:accent1>
        <a:srgbClr val="366092"/>
      </a:accent1>
      <a:accent2>
        <a:srgbClr val="E36C09"/>
      </a:accent2>
      <a:accent3>
        <a:srgbClr val="525252"/>
      </a:accent3>
      <a:accent4>
        <a:srgbClr val="7B7B7B"/>
      </a:accent4>
      <a:accent5>
        <a:srgbClr val="C9C9C9"/>
      </a:accent5>
      <a:accent6>
        <a:srgbClr val="DBDBDB"/>
      </a:accent6>
      <a:hlink>
        <a:srgbClr val="929292"/>
      </a:hlink>
      <a:folHlink>
        <a:srgbClr val="C8C8C8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</TotalTime>
  <Words>128</Words>
  <Application>Microsoft Office PowerPoint</Application>
  <PresentationFormat>如螢幕大小 (16:9)</PresentationFormat>
  <Paragraphs>61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Unity3D 認證</dc:title>
  <dc:creator>Child</dc:creator>
  <cp:lastModifiedBy>user</cp:lastModifiedBy>
  <cp:revision>181</cp:revision>
  <dcterms:created xsi:type="dcterms:W3CDTF">2016-12-30T07:42:47Z</dcterms:created>
  <dcterms:modified xsi:type="dcterms:W3CDTF">2019-03-29T06:31:26Z</dcterms:modified>
</cp:coreProperties>
</file>